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680E7-255D-4B16-973C-BC4A33DEA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3D8BE9-483F-45B6-978E-AE4C69D759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41160-CDDB-4E7D-9F0A-88534C77F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A904F-B317-446E-969A-56E92A5C98CA}" type="datetimeFigureOut">
              <a:rPr lang="en-AU" smtClean="0"/>
              <a:t>30/11/2018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E69F2-D31F-4F38-8461-9B4E55A7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E116A-26B5-4E93-B504-4AB563D96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B95F-2CFA-4679-99F1-D31D4CC208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330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F6C74-DD5A-4498-8807-5687D98B3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61ECA9-6257-4655-979F-F8247B208F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9B0F7-CBE5-4A79-900A-3B29490B4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A904F-B317-446E-969A-56E92A5C98CA}" type="datetimeFigureOut">
              <a:rPr lang="en-AU" smtClean="0"/>
              <a:t>30/11/2018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800BD-1F46-418A-9A2B-471357DDF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8BEB0-F61E-49E4-8651-48ED72C8C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B95F-2CFA-4679-99F1-D31D4CC208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7237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726A0C-0532-485E-B427-7EC0349C73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E410B6-E682-455A-8162-0CA62D35CD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87639-54EB-4BAF-9550-B3D8DD147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A904F-B317-446E-969A-56E92A5C98CA}" type="datetimeFigureOut">
              <a:rPr lang="en-AU" smtClean="0"/>
              <a:t>30/11/2018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6538C-C144-4BDC-B163-AA6141A00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0995B-E387-4037-9FA3-31E2EEF7F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B95F-2CFA-4679-99F1-D31D4CC208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811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5BDDA-43F6-4843-9F3B-FA6901209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3EE44-1D36-4D72-AB54-FEDE9BB33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C7989-7767-423A-B07E-2BA6F173E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A904F-B317-446E-969A-56E92A5C98CA}" type="datetimeFigureOut">
              <a:rPr lang="en-AU" smtClean="0"/>
              <a:t>30/11/2018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39515-2F4A-48BB-9155-740928412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3EFAB-BCCC-4877-A3B7-47D43ADF7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B95F-2CFA-4679-99F1-D31D4CC208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8125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7D882-8EBD-4885-9CF6-AB820E313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11837-AB2F-4A4D-B639-F2634D328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22296-56E2-46B4-9D46-2D4B1620C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A904F-B317-446E-969A-56E92A5C98CA}" type="datetimeFigureOut">
              <a:rPr lang="en-AU" smtClean="0"/>
              <a:t>30/11/2018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5F9D8-8C8A-450B-9338-4CC785304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A9F8F-E6DB-474A-A3D0-BE9A2A7B9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B95F-2CFA-4679-99F1-D31D4CC208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9645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A77BD-9CA2-41CA-8B9D-D2B554656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E0F25-518A-4E3B-A70B-1864866FC1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A35AF0-85C2-4D70-9978-D04E6EB27E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73410-344D-403B-B321-687EBBAD0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A904F-B317-446E-969A-56E92A5C98CA}" type="datetimeFigureOut">
              <a:rPr lang="en-AU" smtClean="0"/>
              <a:t>30/11/2018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0A9C52-087F-4DDA-8015-459768EA1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AA6924-52FE-4C4E-8751-7DB84784E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B95F-2CFA-4679-99F1-D31D4CC208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91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AB0DF-34EC-4743-B580-DE980106E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874C89-C513-4412-A12F-BB9E3EFB4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6C973D-03F8-4545-A7F9-3688F933F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1B80D0-5CAE-407E-AB85-1D80F58FF4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A44E51-8118-4451-AC9E-321F71E499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AA53DB-608A-4DB3-824D-B30C26E1D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A904F-B317-446E-969A-56E92A5C98CA}" type="datetimeFigureOut">
              <a:rPr lang="en-AU" smtClean="0"/>
              <a:t>30/11/2018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710602-AEDC-4A4D-957F-A553E8988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4EF1CB-BA24-4602-806F-1FC5AFADF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B95F-2CFA-4679-99F1-D31D4CC208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09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1018B-7002-4B4F-9501-9B12EA36C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078BCC-0B4F-437A-92A8-E032B9AD7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A904F-B317-446E-969A-56E92A5C98CA}" type="datetimeFigureOut">
              <a:rPr lang="en-AU" smtClean="0"/>
              <a:t>30/11/2018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D06BF5-DA1A-4FDC-99CB-A46B13D7E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AF4C05-12DB-438D-9805-6CF49364F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B95F-2CFA-4679-99F1-D31D4CC208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051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B4A979-5437-45B7-AD07-15A1F8AE2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A904F-B317-446E-969A-56E92A5C98CA}" type="datetimeFigureOut">
              <a:rPr lang="en-AU" smtClean="0"/>
              <a:t>30/11/2018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2324E1-BF9F-45BD-A586-D21732E41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68EE21-41E5-4E3D-87F9-B7E2E8B3C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B95F-2CFA-4679-99F1-D31D4CC208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030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92CC7-DDA3-41C1-9C9A-692DF5B62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3A335-9B22-451D-B35C-FE3738A56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AEDF58-9ABC-4F61-A09A-567F4D575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A5CC2-61EC-41E4-A2CE-7657427FF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A904F-B317-446E-969A-56E92A5C98CA}" type="datetimeFigureOut">
              <a:rPr lang="en-AU" smtClean="0"/>
              <a:t>30/11/2018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E1A4B-8FBF-40F9-A47D-10DA5C507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1BEB25-33C6-4BBE-A964-1D95F099B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B95F-2CFA-4679-99F1-D31D4CC208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0733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6D741-C5D1-48E7-8425-5C1D5259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12A6F4-A9A7-49F9-8D35-1D8D2BFC5A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C32013-36DE-44D0-A004-A1164C0C1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5D12C-AB9B-4EC3-82AF-52721ED50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A904F-B317-446E-969A-56E92A5C98CA}" type="datetimeFigureOut">
              <a:rPr lang="en-AU" smtClean="0"/>
              <a:t>30/11/2018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06B0DE-F409-4301-915C-F9ACD0E45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AA3DD-D0FC-44D7-8365-AFA32ACD0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B95F-2CFA-4679-99F1-D31D4CC208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911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9C9AA5-1B61-44F5-A6C5-3596A2D6D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F497AE-55F6-4179-9392-173C44B0A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7C9CF-876C-4500-9FA8-0E593CB878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A904F-B317-446E-969A-56E92A5C98CA}" type="datetimeFigureOut">
              <a:rPr lang="en-AU" smtClean="0"/>
              <a:t>30/11/2018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2F147-E895-4D7B-BCC5-AD41A1521E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2745C-5952-4059-87EE-954F49E956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DB95F-2CFA-4679-99F1-D31D4CC208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0109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0FEE56-D3CC-44F6-8946-D2E8911E5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534244"/>
            <a:ext cx="10905066" cy="378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930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Ludovici</dc:creator>
  <cp:lastModifiedBy>Carolyn Ludovici</cp:lastModifiedBy>
  <cp:revision>1</cp:revision>
  <dcterms:created xsi:type="dcterms:W3CDTF">2018-11-30T02:59:26Z</dcterms:created>
  <dcterms:modified xsi:type="dcterms:W3CDTF">2018-11-30T03:00:01Z</dcterms:modified>
</cp:coreProperties>
</file>